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62" r:id="rId14"/>
    <p:sldId id="26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5" d="100"/>
          <a:sy n="95" d="100"/>
        </p:scale>
        <p:origin x="-72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0FB5-4D48-F046-B083-F17412B8A1AD}" type="datetimeFigureOut">
              <a:rPr lang="en-US" smtClean="0"/>
              <a:t>12/1/2011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FD4714-AAA9-A245-8592-D712CC2EC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70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FD4714-AAA9-A245-8592-D712CC2ECB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70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28600" y="4349732"/>
            <a:ext cx="8723376" cy="1913907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198562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18DBC-0C24-6749-B199-AD7A03FF2729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18DBC-0C24-6749-B199-AD7A03FF2729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E445-5945-7745-A82D-A5A5E13CE5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18DBC-0C24-6749-B199-AD7A03FF2729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E445-5945-7745-A82D-A5A5E13CE5F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18DBC-0C24-6749-B199-AD7A03FF2729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E445-5945-7745-A82D-A5A5E13CE5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18DBC-0C24-6749-B199-AD7A03FF2729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E445-5945-7745-A82D-A5A5E13CE5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18DBC-0C24-6749-B199-AD7A03FF2729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E445-5945-7745-A82D-A5A5E13CE5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18DBC-0C24-6749-B199-AD7A03FF2729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E445-5945-7745-A82D-A5A5E13CE5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18DBC-0C24-6749-B199-AD7A03FF2729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E445-5945-7745-A82D-A5A5E13CE5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18DBC-0C24-6749-B199-AD7A03FF2729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E445-5945-7745-A82D-A5A5E13CE5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18DBC-0C24-6749-B199-AD7A03FF2729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18DBC-0C24-6749-B199-AD7A03FF2729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8E445-5945-7745-A82D-A5A5E13CE5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1318DBC-0C24-6749-B199-AD7A03FF2729}" type="datetimeFigureOut">
              <a:rPr lang="en-US" smtClean="0"/>
              <a:pPr/>
              <a:t>12/1/2011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2948E445-5945-7745-A82D-A5A5E13CE5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036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Stencil Std"/>
                <a:cs typeface="Stencil Std"/>
              </a:rPr>
              <a:t>Butler </a:t>
            </a:r>
            <a:br>
              <a:rPr lang="en-US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Stencil Std"/>
                <a:cs typeface="Stencil Std"/>
              </a:rPr>
            </a:br>
            <a:r>
              <a:rPr lang="en-US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Stencil Std"/>
                <a:cs typeface="Stencil Std"/>
              </a:rPr>
              <a:t>Accommodation Talk</a:t>
            </a:r>
            <a:endParaRPr lang="en-US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Stencil Std"/>
              <a:cs typeface="Stencil St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Crest with transparent 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47" y="2219407"/>
            <a:ext cx="3168315" cy="370481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DC241F"/>
                </a:solidFill>
              </a:rPr>
              <a:t>Pros: 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C241F"/>
                </a:solidFill>
              </a:rPr>
              <a:t>- Very </a:t>
            </a:r>
            <a:r>
              <a:rPr lang="en-US" dirty="0">
                <a:solidFill>
                  <a:srgbClr val="DC241F"/>
                </a:solidFill>
              </a:rPr>
              <a:t>close to the market </a:t>
            </a:r>
            <a:r>
              <a:rPr lang="en-US" dirty="0" smtClean="0">
                <a:solidFill>
                  <a:srgbClr val="DC241F"/>
                </a:solidFill>
              </a:rPr>
              <a:t>square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C241F"/>
                </a:solidFill>
              </a:rPr>
              <a:t>- There </a:t>
            </a:r>
            <a:r>
              <a:rPr lang="en-US" dirty="0">
                <a:solidFill>
                  <a:srgbClr val="DC241F"/>
                </a:solidFill>
              </a:rPr>
              <a:t>are lots of takeaways in </a:t>
            </a:r>
            <a:r>
              <a:rPr lang="en-US" dirty="0" err="1">
                <a:solidFill>
                  <a:srgbClr val="DC241F"/>
                </a:solidFill>
              </a:rPr>
              <a:t>Claypath</a:t>
            </a:r>
            <a:endParaRPr lang="en-US" dirty="0">
              <a:solidFill>
                <a:srgbClr val="DC241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DC241F"/>
                </a:solidFill>
              </a:rPr>
              <a:t>- Close </a:t>
            </a:r>
            <a:r>
              <a:rPr lang="en-US" dirty="0">
                <a:solidFill>
                  <a:srgbClr val="DC241F"/>
                </a:solidFill>
              </a:rPr>
              <a:t>to the Gala, </a:t>
            </a:r>
            <a:r>
              <a:rPr lang="en-US" dirty="0" err="1">
                <a:solidFill>
                  <a:srgbClr val="DC241F"/>
                </a:solidFill>
              </a:rPr>
              <a:t>Loveshack</a:t>
            </a:r>
            <a:r>
              <a:rPr lang="en-US" dirty="0">
                <a:solidFill>
                  <a:srgbClr val="DC241F"/>
                </a:solidFill>
              </a:rPr>
              <a:t> and Freeman's Quay leisure </a:t>
            </a:r>
            <a:r>
              <a:rPr lang="en-US" dirty="0" err="1">
                <a:solidFill>
                  <a:srgbClr val="DC241F"/>
                </a:solidFill>
              </a:rPr>
              <a:t>centre</a:t>
            </a:r>
            <a:r>
              <a:rPr lang="en-US" dirty="0">
                <a:solidFill>
                  <a:srgbClr val="DC241F"/>
                </a:solidFill>
              </a:rPr>
              <a:t> (to work off those takeaways)</a:t>
            </a:r>
          </a:p>
          <a:p>
            <a:r>
              <a:rPr lang="en-US" dirty="0">
                <a:solidFill>
                  <a:srgbClr val="DC241F"/>
                </a:solidFill>
              </a:rPr>
              <a:t>Cons: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C241F"/>
                </a:solidFill>
              </a:rPr>
              <a:t>- It </a:t>
            </a:r>
            <a:r>
              <a:rPr lang="en-US" dirty="0">
                <a:solidFill>
                  <a:srgbClr val="DC241F"/>
                </a:solidFill>
              </a:rPr>
              <a:t>tends to be more of a local area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C241F"/>
                </a:solidFill>
              </a:rPr>
              <a:t>- Houses </a:t>
            </a:r>
            <a:r>
              <a:rPr lang="en-US" dirty="0">
                <a:solidFill>
                  <a:srgbClr val="DC241F"/>
                </a:solidFill>
              </a:rPr>
              <a:t>tend to vary in quality, more so than in other areas 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C241F"/>
                </a:solidFill>
              </a:rPr>
              <a:t>- Far </a:t>
            </a:r>
            <a:r>
              <a:rPr lang="en-US" dirty="0">
                <a:solidFill>
                  <a:srgbClr val="DC241F"/>
                </a:solidFill>
              </a:rPr>
              <a:t>away from Butler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Claypath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261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DC241F"/>
                </a:solidFill>
              </a:rPr>
              <a:t>Pros: 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C241F"/>
                </a:solidFill>
              </a:rPr>
              <a:t>- most </a:t>
            </a:r>
            <a:r>
              <a:rPr lang="en-US" dirty="0">
                <a:solidFill>
                  <a:srgbClr val="DC241F"/>
                </a:solidFill>
              </a:rPr>
              <a:t>houses are cheap, and some are really nice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C241F"/>
                </a:solidFill>
              </a:rPr>
              <a:t>- A </a:t>
            </a:r>
            <a:r>
              <a:rPr lang="en-US" dirty="0">
                <a:solidFill>
                  <a:srgbClr val="DC241F"/>
                </a:solidFill>
              </a:rPr>
              <a:t>lot closer to the science site than some might think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C241F"/>
                </a:solidFill>
              </a:rPr>
              <a:t>- Close </a:t>
            </a:r>
            <a:r>
              <a:rPr lang="en-US" dirty="0">
                <a:solidFill>
                  <a:srgbClr val="DC241F"/>
                </a:solidFill>
              </a:rPr>
              <a:t>to Butler</a:t>
            </a:r>
          </a:p>
          <a:p>
            <a:r>
              <a:rPr lang="en-US" dirty="0">
                <a:solidFill>
                  <a:srgbClr val="DC241F"/>
                </a:solidFill>
              </a:rPr>
              <a:t>Cons: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C241F"/>
                </a:solidFill>
              </a:rPr>
              <a:t>- Quite </a:t>
            </a:r>
            <a:r>
              <a:rPr lang="en-US" dirty="0">
                <a:solidFill>
                  <a:srgbClr val="DC241F"/>
                </a:solidFill>
              </a:rPr>
              <a:t>far from town (and Tesco)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C241F"/>
                </a:solidFill>
              </a:rPr>
              <a:t>- It </a:t>
            </a:r>
            <a:r>
              <a:rPr lang="en-US" dirty="0">
                <a:solidFill>
                  <a:srgbClr val="DC241F"/>
                </a:solidFill>
              </a:rPr>
              <a:t>can feel a little bit isolated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C241F"/>
                </a:solidFill>
              </a:rPr>
              <a:t>- Expect </a:t>
            </a:r>
            <a:r>
              <a:rPr lang="en-US" dirty="0">
                <a:solidFill>
                  <a:srgbClr val="DC241F"/>
                </a:solidFill>
              </a:rPr>
              <a:t>to add taxi fares to your student budget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Nevilles</a:t>
            </a:r>
            <a:r>
              <a:rPr lang="en-US" dirty="0" smtClean="0"/>
              <a:t> 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4030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DC241F"/>
                </a:solidFill>
              </a:rPr>
              <a:t>Pros: 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C241F"/>
                </a:solidFill>
              </a:rPr>
              <a:t>- Popular </a:t>
            </a:r>
            <a:r>
              <a:rPr lang="en-US" dirty="0">
                <a:solidFill>
                  <a:srgbClr val="DC241F"/>
                </a:solidFill>
              </a:rPr>
              <a:t>Butler area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C241F"/>
                </a:solidFill>
              </a:rPr>
              <a:t>- Very </a:t>
            </a:r>
            <a:r>
              <a:rPr lang="en-US" dirty="0">
                <a:solidFill>
                  <a:srgbClr val="DC241F"/>
                </a:solidFill>
              </a:rPr>
              <a:t>close to the train station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C241F"/>
                </a:solidFill>
              </a:rPr>
              <a:t>- Close </a:t>
            </a:r>
            <a:r>
              <a:rPr lang="en-US" dirty="0">
                <a:solidFill>
                  <a:srgbClr val="DC241F"/>
                </a:solidFill>
              </a:rPr>
              <a:t>to Studio, Loft and Durham Live</a:t>
            </a:r>
          </a:p>
          <a:p>
            <a:r>
              <a:rPr lang="en-US" dirty="0">
                <a:solidFill>
                  <a:srgbClr val="DC241F"/>
                </a:solidFill>
              </a:rPr>
              <a:t>Cons: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C241F"/>
                </a:solidFill>
              </a:rPr>
              <a:t>- Some </a:t>
            </a:r>
            <a:r>
              <a:rPr lang="en-US" dirty="0">
                <a:solidFill>
                  <a:srgbClr val="DC241F"/>
                </a:solidFill>
              </a:rPr>
              <a:t>houses can be very overpriced for what you get 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C241F"/>
                </a:solidFill>
              </a:rPr>
              <a:t>- Can </a:t>
            </a:r>
            <a:r>
              <a:rPr lang="en-US" dirty="0">
                <a:solidFill>
                  <a:srgbClr val="DC241F"/>
                </a:solidFill>
              </a:rPr>
              <a:t>be quite far from lectures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DC241F"/>
                </a:solidFill>
              </a:rPr>
              <a:t>- Can </a:t>
            </a:r>
            <a:r>
              <a:rPr lang="en-US" dirty="0">
                <a:solidFill>
                  <a:srgbClr val="DC241F"/>
                </a:solidFill>
              </a:rPr>
              <a:t>be noisy 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Viaduct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367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193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Make sure they’re DSU accredited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Take along a checklist: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- Does it suit your needs? – Room size, location etc.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- Furnishings – Double Beds? TV included?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- Bills, Internet, TV license included?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- Double glazing?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- Deposit, Is kept with the deposit protection </a:t>
            </a:r>
            <a:r>
              <a:rPr lang="en-US" dirty="0" err="1" smtClean="0">
                <a:solidFill>
                  <a:srgbClr val="FF0000"/>
                </a:solidFill>
              </a:rPr>
              <a:t>sevice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Don’t be afraid to ask questions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- How much are bills?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- What are the </a:t>
            </a:r>
            <a:r>
              <a:rPr lang="en-US" dirty="0" err="1" smtClean="0">
                <a:solidFill>
                  <a:srgbClr val="FF0000"/>
                </a:solidFill>
              </a:rPr>
              <a:t>neighbours</a:t>
            </a:r>
            <a:r>
              <a:rPr lang="en-US" dirty="0" smtClean="0">
                <a:solidFill>
                  <a:srgbClr val="FF0000"/>
                </a:solidFill>
              </a:rPr>
              <a:t> like?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- Have you had any issues with the landlord?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- Have you had any issues with the house?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- What internet provider, price of line rental?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Stencil Std"/>
                <a:cs typeface="Stencil Std"/>
              </a:rPr>
              <a:t>What to look for in a house</a:t>
            </a:r>
            <a:endParaRPr lang="en-US" dirty="0">
              <a:latin typeface="Stencil Std"/>
              <a:cs typeface="Stencil Std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067" y="2409371"/>
            <a:ext cx="7408333" cy="345069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Contacts...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Livers Out Officer – kyle.mcmanus@durham.ac.uk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Accommodation Office – </a:t>
            </a:r>
            <a:r>
              <a:rPr lang="en-US" dirty="0" err="1" smtClean="0">
                <a:solidFill>
                  <a:srgbClr val="FF0000"/>
                </a:solidFill>
              </a:rPr>
              <a:t>Caroline.heslop@durham.ac.uk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Websites...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www.durhamstudentpad.co.uk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www.loveyourstudentlandlord.co.uk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Proctors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Dotted around so ask questions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Skype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JB-</a:t>
            </a:r>
            <a:r>
              <a:rPr lang="en-US" dirty="0" err="1" smtClean="0">
                <a:solidFill>
                  <a:srgbClr val="FF0000"/>
                </a:solidFill>
              </a:rPr>
              <a:t>AccommodationHelpline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tencil Std"/>
                <a:cs typeface="Stencil Std"/>
              </a:rPr>
              <a:t>Valuable resources</a:t>
            </a:r>
            <a:endParaRPr lang="en-US" dirty="0">
              <a:latin typeface="Stencil Std"/>
              <a:cs typeface="Stencil Std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Take your time deciding who you’re living with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Landlords want you to sign as early as possible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Finding good housemates is better than finding a good house!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ALWAYS ASK YOURSELF: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- Who do I want to live with?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- Where do I want to live?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- Why do I want to live out/in?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Stencil Std"/>
                <a:cs typeface="Stencil Std"/>
              </a:rPr>
              <a:t>Take your time. </a:t>
            </a:r>
            <a:endParaRPr lang="en-US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Stencil Std"/>
              <a:cs typeface="Stencil Std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5800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Butler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 smtClean="0">
                <a:solidFill>
                  <a:srgbClr val="FF0000"/>
                </a:solidFill>
              </a:rPr>
              <a:t>ar &amp; DSU – January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More information soon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People who have no idea who to live with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Groups who still need one or two to make up numbers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Stencil Std"/>
                <a:cs typeface="Stencil Std"/>
              </a:rPr>
              <a:t>Find a housemate evenings</a:t>
            </a:r>
            <a:endParaRPr lang="en-US" dirty="0">
              <a:latin typeface="Stencil Std"/>
              <a:cs typeface="Stencil Std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067" y="2406952"/>
            <a:ext cx="7408333" cy="4118353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52 week contract, £2600 - £4700 + Bills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Pros – Can be closer to town/lectures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Better furnishings (Double Beds etc.)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Learn valuable life skills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Greater Independence 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Cons – Bills usually not included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Landlords/residents 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Strain of ‘group living’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Less Security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Difficult to find nearby housing for extensive friendship groups</a:t>
            </a:r>
            <a:endParaRPr lang="en-US" sz="2000" dirty="0"/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Stencil Std"/>
                <a:cs typeface="Stencil Std"/>
              </a:rPr>
              <a:t>Rented accommodation</a:t>
            </a:r>
            <a:endParaRPr lang="en-US" dirty="0">
              <a:solidFill>
                <a:schemeClr val="bg1"/>
              </a:solidFill>
              <a:latin typeface="Stencil Std"/>
              <a:cs typeface="Stencil Std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067" y="2261810"/>
            <a:ext cx="7408333" cy="386435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Eighteen 6 beds, one 4 bed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£4392 for 38 weeks (£115.58 per week for 38 weeks) – Works out at £84.86 per week when spread out over 52 weeks!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Pros – All bills included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Every room en suite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At the heart of college life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Cleaners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Porters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Guaranteed high-speed Internet from </a:t>
            </a:r>
            <a:r>
              <a:rPr lang="en-US" dirty="0">
                <a:solidFill>
                  <a:srgbClr val="FF0000"/>
                </a:solidFill>
              </a:rPr>
              <a:t>the off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Finalists get extra </a:t>
            </a:r>
            <a:r>
              <a:rPr lang="en-US" dirty="0" smtClean="0">
                <a:solidFill>
                  <a:srgbClr val="FF0000"/>
                </a:solidFill>
              </a:rPr>
              <a:t>week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Returners get a sofa for their kitchen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Cons – Distance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Can’t stay over summer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Furnishings (Single Beds)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tencil Std"/>
                <a:cs typeface="Stencil Std"/>
              </a:rPr>
              <a:t>Returner flats</a:t>
            </a:r>
            <a:endParaRPr lang="en-US" dirty="0">
              <a:latin typeface="Stencil Std"/>
              <a:cs typeface="Stencil Std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urham Map (A0)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05" y="939170"/>
            <a:ext cx="8269805" cy="584054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8696" y="4668591"/>
            <a:ext cx="1751580" cy="553494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dirty="0" err="1" smtClean="0">
                <a:solidFill>
                  <a:schemeClr val="accent1"/>
                </a:solidFill>
              </a:rPr>
              <a:t>Nevilles</a:t>
            </a:r>
            <a:r>
              <a:rPr lang="en-US" dirty="0" smtClean="0">
                <a:solidFill>
                  <a:schemeClr val="accent1"/>
                </a:solidFill>
              </a:rPr>
              <a:t> Cross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/>
          <a:lstStyle/>
          <a:p>
            <a:r>
              <a:rPr lang="en-US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Stencil Std"/>
                <a:cs typeface="Stencil Std"/>
              </a:rPr>
              <a:t>Areas of Durham</a:t>
            </a:r>
            <a:endParaRPr lang="en-US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Stencil Std"/>
              <a:cs typeface="Stencil Std"/>
            </a:endParaRP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3775041" y="5989274"/>
            <a:ext cx="1571745" cy="3740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C24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College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3600621" y="3702586"/>
            <a:ext cx="1267863" cy="553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DC24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Elvet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DC24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3455647" y="1917643"/>
            <a:ext cx="1267863" cy="553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DC24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Claypath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DC24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86342" y="2031096"/>
            <a:ext cx="1267863" cy="5534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DC24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Gilesgate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DC24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1613119" y="2584590"/>
            <a:ext cx="1267863" cy="553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C24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Viaduct</a:t>
            </a:r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1286936" y="2467428"/>
            <a:ext cx="3809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3080774" y="6272161"/>
            <a:ext cx="725129" cy="2376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Donut 87"/>
          <p:cNvSpPr/>
          <p:nvPr/>
        </p:nvSpPr>
        <p:spPr>
          <a:xfrm>
            <a:off x="5008392" y="1109580"/>
            <a:ext cx="3579517" cy="2473158"/>
          </a:xfrm>
          <a:prstGeom prst="donut">
            <a:avLst>
              <a:gd name="adj" fmla="val 7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Donut 88"/>
          <p:cNvSpPr/>
          <p:nvPr/>
        </p:nvSpPr>
        <p:spPr>
          <a:xfrm>
            <a:off x="3080773" y="1457995"/>
            <a:ext cx="1927619" cy="1531563"/>
          </a:xfrm>
          <a:prstGeom prst="donut">
            <a:avLst>
              <a:gd name="adj" fmla="val 20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Donut 89"/>
          <p:cNvSpPr/>
          <p:nvPr/>
        </p:nvSpPr>
        <p:spPr>
          <a:xfrm>
            <a:off x="2880982" y="2989558"/>
            <a:ext cx="2597010" cy="2085474"/>
          </a:xfrm>
          <a:prstGeom prst="donut">
            <a:avLst>
              <a:gd name="adj" fmla="val 127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Donut 90"/>
          <p:cNvSpPr/>
          <p:nvPr/>
        </p:nvSpPr>
        <p:spPr>
          <a:xfrm>
            <a:off x="1273094" y="1937243"/>
            <a:ext cx="1891813" cy="1966336"/>
          </a:xfrm>
          <a:prstGeom prst="donut">
            <a:avLst>
              <a:gd name="adj" fmla="val 7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Donut 91"/>
          <p:cNvSpPr/>
          <p:nvPr/>
        </p:nvSpPr>
        <p:spPr>
          <a:xfrm>
            <a:off x="457200" y="3903579"/>
            <a:ext cx="2707707" cy="2219158"/>
          </a:xfrm>
          <a:prstGeom prst="donut">
            <a:avLst>
              <a:gd name="adj" fmla="val 6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tencil Std"/>
                <a:cs typeface="Stencil Std"/>
              </a:rPr>
              <a:t>Average </a:t>
            </a:r>
            <a:r>
              <a:rPr lang="en-US" dirty="0" smtClean="0">
                <a:latin typeface="Stencil Std"/>
                <a:cs typeface="Stencil Std"/>
              </a:rPr>
              <a:t>Price range</a:t>
            </a:r>
            <a:endParaRPr lang="en-US" dirty="0">
              <a:latin typeface="Stencil Std"/>
              <a:cs typeface="Stencil Std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Claypath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£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70-80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Gilesgate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£</a:t>
            </a:r>
            <a:r>
              <a:rPr lang="en-US" sz="3200" dirty="0" smtClean="0">
                <a:solidFill>
                  <a:srgbClr val="FF0000"/>
                </a:solidFill>
              </a:rPr>
              <a:t>45-60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Nevilles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Cross - £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55-65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Viaduct - </a:t>
            </a:r>
            <a:r>
              <a:rPr lang="en-US" sz="3200" dirty="0" smtClean="0">
                <a:solidFill>
                  <a:srgbClr val="FF0000"/>
                </a:solidFill>
              </a:rPr>
              <a:t>£75-85+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Elvet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£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75-</a:t>
            </a:r>
            <a:r>
              <a:rPr lang="en-US" sz="3200" dirty="0" smtClean="0">
                <a:solidFill>
                  <a:srgbClr val="FF0000"/>
                </a:solidFill>
              </a:rPr>
              <a:t>90+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334381"/>
            <a:ext cx="7408333" cy="3791781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DC241F"/>
                </a:solidFill>
              </a:rPr>
              <a:t>Pros: 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DC241F"/>
                </a:solidFill>
              </a:rPr>
              <a:t>- Close to the Science site, the DSU and </a:t>
            </a:r>
            <a:r>
              <a:rPr lang="en-US" sz="2000" dirty="0" err="1" smtClean="0">
                <a:solidFill>
                  <a:srgbClr val="DC241F"/>
                </a:solidFill>
              </a:rPr>
              <a:t>Elvet</a:t>
            </a:r>
            <a:r>
              <a:rPr lang="en-US" sz="2000" dirty="0" smtClean="0">
                <a:solidFill>
                  <a:srgbClr val="DC241F"/>
                </a:solidFill>
              </a:rPr>
              <a:t> Riverside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DC241F"/>
                </a:solidFill>
              </a:rPr>
              <a:t>- Tend to be good quality accommodation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DC241F"/>
                </a:solidFill>
              </a:rPr>
              <a:t>- Close to Butler and both Libraries</a:t>
            </a:r>
          </a:p>
          <a:p>
            <a:r>
              <a:rPr lang="en-US" sz="2000" dirty="0" smtClean="0">
                <a:solidFill>
                  <a:srgbClr val="DC241F"/>
                </a:solidFill>
              </a:rPr>
              <a:t>Cons: </a:t>
            </a:r>
          </a:p>
          <a:p>
            <a:pPr>
              <a:buFontTx/>
              <a:buChar char="-"/>
            </a:pPr>
            <a:r>
              <a:rPr lang="en-US" sz="2000" dirty="0" smtClean="0">
                <a:solidFill>
                  <a:srgbClr val="DC241F"/>
                </a:solidFill>
              </a:rPr>
              <a:t>Can be quite pricey</a:t>
            </a:r>
          </a:p>
          <a:p>
            <a:pPr>
              <a:buFontTx/>
              <a:buChar char="-"/>
            </a:pPr>
            <a:r>
              <a:rPr lang="en-US" sz="2000" dirty="0" smtClean="0">
                <a:solidFill>
                  <a:srgbClr val="DC241F"/>
                </a:solidFill>
              </a:rPr>
              <a:t>Expect plenty of drunk students walking past your house, oh and traffic!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Elvet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461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373086"/>
            <a:ext cx="7408333" cy="3450696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 smtClean="0">
                <a:solidFill>
                  <a:srgbClr val="DC241F"/>
                </a:solidFill>
              </a:rPr>
              <a:t>Pros: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rgbClr val="DC241F"/>
                </a:solidFill>
              </a:rPr>
              <a:t>- The </a:t>
            </a:r>
            <a:r>
              <a:rPr lang="en-US" dirty="0">
                <a:solidFill>
                  <a:srgbClr val="DC241F"/>
                </a:solidFill>
              </a:rPr>
              <a:t>cheapest area in Durham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rgbClr val="DC241F"/>
                </a:solidFill>
              </a:rPr>
              <a:t>- quite </a:t>
            </a:r>
            <a:r>
              <a:rPr lang="en-US" dirty="0">
                <a:solidFill>
                  <a:srgbClr val="DC241F"/>
                </a:solidFill>
              </a:rPr>
              <a:t>a lot of the houses will include bills</a:t>
            </a:r>
          </a:p>
          <a:p>
            <a:pPr algn="just"/>
            <a:r>
              <a:rPr lang="en-US" dirty="0" smtClean="0">
                <a:solidFill>
                  <a:srgbClr val="DC241F"/>
                </a:solidFill>
              </a:rPr>
              <a:t>Cons</a:t>
            </a:r>
            <a:r>
              <a:rPr lang="en-US" dirty="0">
                <a:solidFill>
                  <a:srgbClr val="DC241F"/>
                </a:solidFill>
              </a:rPr>
              <a:t>: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rgbClr val="DC241F"/>
                </a:solidFill>
              </a:rPr>
              <a:t>- Can </a:t>
            </a:r>
            <a:r>
              <a:rPr lang="en-US" dirty="0">
                <a:solidFill>
                  <a:srgbClr val="DC241F"/>
                </a:solidFill>
              </a:rPr>
              <a:t>be quite a distance from the </a:t>
            </a:r>
            <a:r>
              <a:rPr lang="en-US" dirty="0" err="1">
                <a:solidFill>
                  <a:srgbClr val="DC241F"/>
                </a:solidFill>
              </a:rPr>
              <a:t>centre</a:t>
            </a:r>
            <a:r>
              <a:rPr lang="en-US" dirty="0">
                <a:solidFill>
                  <a:srgbClr val="DC241F"/>
                </a:solidFill>
              </a:rPr>
              <a:t> of Durham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rgbClr val="DC241F"/>
                </a:solidFill>
              </a:rPr>
              <a:t>- Can </a:t>
            </a:r>
            <a:r>
              <a:rPr lang="en-US" dirty="0">
                <a:solidFill>
                  <a:srgbClr val="DC241F"/>
                </a:solidFill>
              </a:rPr>
              <a:t>feel a little isolated compared to other student areas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rgbClr val="DC241F"/>
                </a:solidFill>
              </a:rPr>
              <a:t>- Far </a:t>
            </a:r>
            <a:r>
              <a:rPr lang="en-US" dirty="0">
                <a:solidFill>
                  <a:srgbClr val="DC241F"/>
                </a:solidFill>
              </a:rPr>
              <a:t>away from lectures at </a:t>
            </a:r>
            <a:r>
              <a:rPr lang="en-US" dirty="0" err="1">
                <a:solidFill>
                  <a:srgbClr val="DC241F"/>
                </a:solidFill>
              </a:rPr>
              <a:t>Elvet</a:t>
            </a:r>
            <a:r>
              <a:rPr lang="en-US" dirty="0">
                <a:solidFill>
                  <a:srgbClr val="DC241F"/>
                </a:solidFill>
              </a:rPr>
              <a:t> and the Science Site and Josephine Butler. 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Gilesgate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789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Custom 7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DC241F"/>
      </a:accent1>
      <a:accent2>
        <a:srgbClr val="FFF347"/>
      </a:accent2>
      <a:accent3>
        <a:srgbClr val="FAE163"/>
      </a:accent3>
      <a:accent4>
        <a:srgbClr val="FCE746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1664</TotalTime>
  <Words>291</Words>
  <Application>Microsoft Office PowerPoint</Application>
  <PresentationFormat>On-screen Show (4:3)</PresentationFormat>
  <Paragraphs>98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Waveform</vt:lpstr>
      <vt:lpstr>Butler  Accommodation Talk</vt:lpstr>
      <vt:lpstr>Take your time. </vt:lpstr>
      <vt:lpstr>Find a housemate evenings</vt:lpstr>
      <vt:lpstr>Rented accommodation</vt:lpstr>
      <vt:lpstr>Returner flats</vt:lpstr>
      <vt:lpstr>Areas of Durham</vt:lpstr>
      <vt:lpstr>Average Price range</vt:lpstr>
      <vt:lpstr>Elvet</vt:lpstr>
      <vt:lpstr>Gilesgate</vt:lpstr>
      <vt:lpstr>Claypath</vt:lpstr>
      <vt:lpstr>Nevilles Cross</vt:lpstr>
      <vt:lpstr>Viaduct</vt:lpstr>
      <vt:lpstr>What to look for in a house</vt:lpstr>
      <vt:lpstr>Valuable resources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Butler  Accommodation Talk</dc:title>
  <dc:creator>Rob</dc:creator>
  <cp:lastModifiedBy>NPCS</cp:lastModifiedBy>
  <cp:revision>32</cp:revision>
  <dcterms:created xsi:type="dcterms:W3CDTF">2010-12-02T02:15:08Z</dcterms:created>
  <dcterms:modified xsi:type="dcterms:W3CDTF">2011-12-01T18:29:27Z</dcterms:modified>
</cp:coreProperties>
</file>